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VNI-Times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VNI-Times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VNI-Times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VNI-Times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VNI-Times" pitchFamily="2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VNI-Times" pitchFamily="2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VNI-Times" pitchFamily="2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VNI-Times" pitchFamily="2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VNI-Times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A50021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6CA1C-25EA-4141-A1FD-454F65A24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299B0-5087-419F-B086-614BB562C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D96BE-B086-4D18-8976-7104529D32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6AC79-D254-4467-947A-7E60FF11D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7D969-D5BF-474C-A111-DED26C10F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8518E-73E2-4592-BD28-B668729DA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14993-5BD0-404A-A8EC-07E3CBFC4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487BA-D0B0-4982-982C-79490923B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FB727-8986-4E98-893B-51C922BD4D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A3197-DDAA-4805-8FC4-883861F30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1631A-72C2-435A-B26B-5FF5FE227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22C02-1926-450D-914A-F04FC3601F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9B0A0A99-A095-4386-805B-4A56EFB15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Picture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457200" y="381000"/>
            <a:ext cx="83820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A50021"/>
                </a:solidFill>
                <a:latin typeface="Arial" charset="0"/>
              </a:rPr>
              <a:t>Tập làm v</a:t>
            </a:r>
            <a:r>
              <a:rPr lang="vi-VN">
                <a:solidFill>
                  <a:srgbClr val="A50021"/>
                </a:solidFill>
                <a:latin typeface="Arial" charset="0"/>
              </a:rPr>
              <a:t>ă</a:t>
            </a:r>
            <a:r>
              <a:rPr lang="en-US">
                <a:solidFill>
                  <a:srgbClr val="A50021"/>
                </a:solidFill>
                <a:latin typeface="Arial" charset="0"/>
              </a:rPr>
              <a:t>n ( tuần 21)</a:t>
            </a:r>
          </a:p>
          <a:p>
            <a:pPr algn="ctr">
              <a:spcBef>
                <a:spcPct val="50000"/>
              </a:spcBef>
            </a:pPr>
            <a:r>
              <a:rPr lang="en-US">
                <a:solidFill>
                  <a:srgbClr val="A50021"/>
                </a:solidFill>
                <a:latin typeface="Arial" charset="0"/>
              </a:rPr>
              <a:t>Trả bài v</a:t>
            </a:r>
            <a:r>
              <a:rPr lang="vi-VN">
                <a:solidFill>
                  <a:srgbClr val="A50021"/>
                </a:solidFill>
                <a:latin typeface="Arial" charset="0"/>
              </a:rPr>
              <a:t>ă</a:t>
            </a:r>
            <a:r>
              <a:rPr lang="en-US">
                <a:solidFill>
                  <a:srgbClr val="A50021"/>
                </a:solidFill>
                <a:latin typeface="Arial" charset="0"/>
              </a:rPr>
              <a:t>n miêu tả </a:t>
            </a:r>
            <a:r>
              <a:rPr lang="vi-VN">
                <a:solidFill>
                  <a:srgbClr val="A50021"/>
                </a:solidFill>
                <a:latin typeface="Arial" charset="0"/>
              </a:rPr>
              <a:t>đ</a:t>
            </a:r>
            <a:r>
              <a:rPr lang="en-US">
                <a:solidFill>
                  <a:srgbClr val="A50021"/>
                </a:solidFill>
                <a:latin typeface="Arial" charset="0"/>
              </a:rPr>
              <a:t>ồ vật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 descr="Narrow vertical"/>
          <p:cNvSpPr>
            <a:spLocks noChangeArrowheads="1" noChangeShapeType="1" noTextEdit="1"/>
          </p:cNvSpPr>
          <p:nvPr/>
        </p:nvSpPr>
        <p:spPr bwMode="auto">
          <a:xfrm>
            <a:off x="2133600" y="0"/>
            <a:ext cx="5257800" cy="55626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54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Hát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457200" y="381000"/>
            <a:ext cx="86868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  <a:latin typeface="Arial" charset="0"/>
              </a:rPr>
              <a:t>Kiểm tra bài cũ: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  <a:latin typeface="Arial" charset="0"/>
              </a:rPr>
              <a:t>Luyện tập giới thiệu </a:t>
            </a:r>
            <a:r>
              <a:rPr lang="vi-VN">
                <a:solidFill>
                  <a:schemeClr val="folHlink"/>
                </a:solidFill>
                <a:latin typeface="Arial" charset="0"/>
              </a:rPr>
              <a:t>đ</a:t>
            </a:r>
            <a:r>
              <a:rPr lang="en-US">
                <a:solidFill>
                  <a:schemeClr val="folHlink"/>
                </a:solidFill>
                <a:latin typeface="Arial" charset="0"/>
              </a:rPr>
              <a:t>ịa ph</a:t>
            </a:r>
            <a:r>
              <a:rPr lang="vi-VN">
                <a:solidFill>
                  <a:schemeClr val="folHlink"/>
                </a:solidFill>
                <a:latin typeface="Arial" charset="0"/>
              </a:rPr>
              <a:t>ươ</a:t>
            </a:r>
            <a:r>
              <a:rPr lang="en-US">
                <a:solidFill>
                  <a:schemeClr val="folHlink"/>
                </a:solidFill>
                <a:latin typeface="Arial" charset="0"/>
              </a:rPr>
              <a:t>ng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  <a:latin typeface="Arial" charset="0"/>
              </a:rPr>
              <a:t>H.S. tự </a:t>
            </a:r>
            <a:r>
              <a:rPr lang="vi-VN">
                <a:solidFill>
                  <a:schemeClr val="folHlink"/>
                </a:solidFill>
                <a:latin typeface="Arial" charset="0"/>
              </a:rPr>
              <a:t>đ</a:t>
            </a:r>
            <a:r>
              <a:rPr lang="en-US">
                <a:solidFill>
                  <a:schemeClr val="folHlink"/>
                </a:solidFill>
                <a:latin typeface="Arial" charset="0"/>
              </a:rPr>
              <a:t>ọc bài giới thiệu </a:t>
            </a:r>
            <a:r>
              <a:rPr lang="vi-VN">
                <a:solidFill>
                  <a:schemeClr val="folHlink"/>
                </a:solidFill>
                <a:latin typeface="Arial" charset="0"/>
              </a:rPr>
              <a:t>đ</a:t>
            </a:r>
            <a:r>
              <a:rPr lang="en-US">
                <a:solidFill>
                  <a:schemeClr val="folHlink"/>
                </a:solidFill>
                <a:latin typeface="Arial" charset="0"/>
              </a:rPr>
              <a:t>ịa ph</a:t>
            </a:r>
            <a:r>
              <a:rPr lang="vi-VN">
                <a:solidFill>
                  <a:schemeClr val="folHlink"/>
                </a:solidFill>
                <a:latin typeface="Arial" charset="0"/>
              </a:rPr>
              <a:t>ươ</a:t>
            </a:r>
            <a:r>
              <a:rPr lang="en-US">
                <a:solidFill>
                  <a:schemeClr val="folHlink"/>
                </a:solidFill>
                <a:latin typeface="Arial" charset="0"/>
              </a:rPr>
              <a:t>ng mình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304800" y="5334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latin typeface="Arial" charset="0"/>
              </a:rPr>
              <a:t>Trả bài viết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57200" y="2057400"/>
            <a:ext cx="8001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1/ H.S.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ọc bài 1, 2 S.G.K/ 28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457200" y="533400"/>
            <a:ext cx="7924800" cy="588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-Trả bài viết của H.S. 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-Nhận xét 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u : Nhìn chung  các em làm bài .....................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Hạn chế: 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Lỗi C.T.....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Lỗi từ....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Lỗi về câu....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304800" y="0"/>
            <a:ext cx="7543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  <a:latin typeface="Arial" charset="0"/>
              </a:rPr>
              <a:t>2/  H</a:t>
            </a:r>
            <a:r>
              <a:rPr lang="vi-VN">
                <a:solidFill>
                  <a:schemeClr val="folHlink"/>
                </a:solidFill>
                <a:latin typeface="Arial" charset="0"/>
              </a:rPr>
              <a:t>ư</a:t>
            </a:r>
            <a:r>
              <a:rPr lang="en-US">
                <a:solidFill>
                  <a:schemeClr val="folHlink"/>
                </a:solidFill>
                <a:latin typeface="Arial" charset="0"/>
              </a:rPr>
              <a:t>ớng dẫn H.S. chữa bài</a:t>
            </a:r>
          </a:p>
        </p:txBody>
      </p:sp>
      <p:graphicFrame>
        <p:nvGraphicFramePr>
          <p:cNvPr id="12320" name="Group 32"/>
          <p:cNvGraphicFramePr>
            <a:graphicFrameLocks noGrp="1"/>
          </p:cNvGraphicFramePr>
          <p:nvPr>
            <p:ph/>
          </p:nvPr>
        </p:nvGraphicFramePr>
        <p:xfrm>
          <a:off x="381000" y="685800"/>
          <a:ext cx="8229600" cy="5715000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190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NI-Times" pitchFamily="2" charset="0"/>
                        </a:rPr>
                        <a:t>Loãi töø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NI-Times" pitchFamily="2" charset="0"/>
                        </a:rPr>
                        <a:t>Loãi caâu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NI-Times" pitchFamily="2" charset="0"/>
                        </a:rPr>
                        <a:t>Loãi dieãn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NI-Times" pitchFamily="2" charset="0"/>
                        </a:rPr>
                        <a:t>ñaït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NI-Times" pitchFamily="2" charset="0"/>
                        </a:rPr>
                        <a:t>Loãi veà yù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97" name="Text Box 34"/>
          <p:cNvSpPr txBox="1">
            <a:spLocks noChangeArrowheads="1"/>
          </p:cNvSpPr>
          <p:nvPr/>
        </p:nvSpPr>
        <p:spPr bwMode="auto">
          <a:xfrm>
            <a:off x="2879725" y="6311900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7198" name="Text Box 35"/>
          <p:cNvSpPr txBox="1">
            <a:spLocks noChangeArrowheads="1"/>
          </p:cNvSpPr>
          <p:nvPr/>
        </p:nvSpPr>
        <p:spPr bwMode="auto">
          <a:xfrm>
            <a:off x="533400" y="762000"/>
            <a:ext cx="106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Lỗi C.T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04800" y="533400"/>
            <a:ext cx="86106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  <a:latin typeface="Arial" charset="0"/>
              </a:rPr>
              <a:t>3/ Đọc </a:t>
            </a:r>
            <a:r>
              <a:rPr lang="vi-VN">
                <a:solidFill>
                  <a:schemeClr val="folHlink"/>
                </a:solidFill>
                <a:latin typeface="Arial" charset="0"/>
              </a:rPr>
              <a:t>đ</a:t>
            </a:r>
            <a:r>
              <a:rPr lang="en-US">
                <a:solidFill>
                  <a:schemeClr val="folHlink"/>
                </a:solidFill>
                <a:latin typeface="Arial" charset="0"/>
              </a:rPr>
              <a:t>oạn v</a:t>
            </a:r>
            <a:r>
              <a:rPr lang="vi-VN">
                <a:solidFill>
                  <a:schemeClr val="folHlink"/>
                </a:solidFill>
                <a:latin typeface="Arial" charset="0"/>
              </a:rPr>
              <a:t>ă</a:t>
            </a:r>
            <a:r>
              <a:rPr lang="en-US">
                <a:solidFill>
                  <a:schemeClr val="folHlink"/>
                </a:solidFill>
                <a:latin typeface="Arial" charset="0"/>
              </a:rPr>
              <a:t>n hay 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  <a:latin typeface="Arial" charset="0"/>
              </a:rPr>
              <a:t>Gọi H.S. </a:t>
            </a:r>
            <a:r>
              <a:rPr lang="vi-VN">
                <a:solidFill>
                  <a:schemeClr val="folHlink"/>
                </a:solidFill>
                <a:latin typeface="Arial" charset="0"/>
              </a:rPr>
              <a:t>đ</a:t>
            </a:r>
            <a:r>
              <a:rPr lang="en-US">
                <a:solidFill>
                  <a:schemeClr val="folHlink"/>
                </a:solidFill>
                <a:latin typeface="Arial" charset="0"/>
              </a:rPr>
              <a:t>ọc những </a:t>
            </a:r>
            <a:r>
              <a:rPr lang="vi-VN">
                <a:solidFill>
                  <a:schemeClr val="folHlink"/>
                </a:solidFill>
                <a:latin typeface="Arial" charset="0"/>
              </a:rPr>
              <a:t>đ</a:t>
            </a:r>
            <a:r>
              <a:rPr lang="en-US">
                <a:solidFill>
                  <a:schemeClr val="folHlink"/>
                </a:solidFill>
                <a:latin typeface="Arial" charset="0"/>
              </a:rPr>
              <a:t>oạn hay</a:t>
            </a:r>
          </a:p>
          <a:p>
            <a:pPr>
              <a:spcBef>
                <a:spcPct val="50000"/>
              </a:spcBef>
            </a:pPr>
            <a:endParaRPr lang="en-US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04800" y="3810000"/>
            <a:ext cx="80010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  <a:latin typeface="Arial" charset="0"/>
              </a:rPr>
              <a:t>Củng cố: Về xem lại bài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  <a:latin typeface="Arial" charset="0"/>
              </a:rPr>
              <a:t>Kì tới: Cấu tạo bài v</a:t>
            </a:r>
            <a:r>
              <a:rPr lang="vi-VN">
                <a:solidFill>
                  <a:schemeClr val="folHlink"/>
                </a:solidFill>
                <a:latin typeface="Arial" charset="0"/>
              </a:rPr>
              <a:t>ă</a:t>
            </a:r>
            <a:r>
              <a:rPr lang="en-US">
                <a:solidFill>
                  <a:schemeClr val="folHlink"/>
                </a:solidFill>
                <a:latin typeface="Arial" charset="0"/>
              </a:rPr>
              <a:t>n miêu tà cây cối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/>
    </p:bld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NI-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NI-Times" pitchFamily="2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41</TotalTime>
  <Words>158</Words>
  <Application>Microsoft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VNI-Times</vt:lpstr>
      <vt:lpstr>Arial</vt:lpstr>
      <vt:lpstr>Tahoma</vt:lpstr>
      <vt:lpstr>Wingdings</vt:lpstr>
      <vt:lpstr>Calibri</vt:lpstr>
      <vt:lpstr>Textured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CSTeam</cp:lastModifiedBy>
  <cp:revision>5</cp:revision>
  <cp:lastPrinted>1601-01-01T00:00:00Z</cp:lastPrinted>
  <dcterms:created xsi:type="dcterms:W3CDTF">1601-01-01T00:00:00Z</dcterms:created>
  <dcterms:modified xsi:type="dcterms:W3CDTF">2016-06-30T01:49:10Z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